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F3C91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p:scale>
          <a:sx n="66" d="100"/>
          <a:sy n="66" d="100"/>
        </p:scale>
        <p:origin x="-136" y="-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096DE8-2BA7-4CA2-A74D-217D47DDFB01}" type="datetimeFigureOut">
              <a:rPr lang="en-IN" smtClean="0"/>
              <a:t>10-07-2023</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CE43F2-7D11-4E78-875D-20C88485A973}" type="slidenum">
              <a:rPr lang="en-IN" smtClean="0"/>
              <a:t>‹#›</a:t>
            </a:fld>
            <a:endParaRPr lang="en-IN"/>
          </a:p>
        </p:txBody>
      </p:sp>
    </p:spTree>
    <p:extLst>
      <p:ext uri="{BB962C8B-B14F-4D97-AF65-F5344CB8AC3E}">
        <p14:creationId xmlns:p14="http://schemas.microsoft.com/office/powerpoint/2010/main" val="2292403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Ingredients Preferred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Packaging Preference</a:t>
            </a:r>
            <a:endParaRPr dirty="0"/>
          </a:p>
          <a:p>
            <a:r>
              <a:rPr b="0" dirty="0"/>
              <a:t>No alt text provided</a:t>
            </a:r>
            <a:endParaRPr dirty="0"/>
          </a:p>
          <a:p>
            <a:endParaRPr dirty="0"/>
          </a:p>
          <a:p>
            <a:r>
              <a:rPr b="1" dirty="0"/>
              <a:t>Youth By Marketing</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Consump Frequency by Age</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Marketing Channels Influence</a:t>
            </a:r>
            <a:endParaRPr dirty="0"/>
          </a:p>
          <a:p>
            <a:r>
              <a:rPr b="0" dirty="0"/>
              <a:t>No alt text provided</a:t>
            </a:r>
            <a:endParaRPr dirty="0"/>
          </a:p>
          <a:p>
            <a:endParaRPr dirty="0"/>
          </a:p>
          <a:p>
            <a:r>
              <a:rPr b="1" dirty="0"/>
              <a:t>Reasons For Choosing Brand</a:t>
            </a:r>
            <a:endParaRPr dirty="0"/>
          </a:p>
          <a:p>
            <a:r>
              <a:rPr b="0" dirty="0"/>
              <a:t>No alt text provided</a:t>
            </a:r>
            <a:endParaRPr dirty="0"/>
          </a:p>
          <a:p>
            <a:endParaRPr dirty="0"/>
          </a:p>
          <a:p>
            <a:r>
              <a:rPr b="1" dirty="0"/>
              <a:t>Limited Edition Analysis</a:t>
            </a:r>
            <a:endParaRPr dirty="0"/>
          </a:p>
          <a:p>
            <a:r>
              <a:rPr b="0" dirty="0"/>
              <a:t>No alt text provided</a:t>
            </a:r>
            <a:endParaRPr dirty="0"/>
          </a:p>
          <a:p>
            <a:endParaRPr dirty="0"/>
          </a:p>
          <a:p>
            <a:r>
              <a:rPr b="1" dirty="0"/>
              <a:t>Brands as per Popularity </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Overall Rating CodeX</a:t>
            </a:r>
            <a:endParaRPr dirty="0"/>
          </a:p>
          <a:p>
            <a:r>
              <a:rPr b="0" dirty="0"/>
              <a:t>No alt text provided</a:t>
            </a:r>
            <a:endParaRPr dirty="0"/>
          </a:p>
          <a:p>
            <a:endParaRPr dirty="0"/>
          </a:p>
          <a:p>
            <a:r>
              <a:rPr b="1" dirty="0"/>
              <a:t>Purchase Location For Customers</a:t>
            </a:r>
            <a:endParaRPr dirty="0"/>
          </a:p>
          <a:p>
            <a:r>
              <a:rPr b="0" dirty="0"/>
              <a:t>No alt text provided</a:t>
            </a:r>
            <a:endParaRPr dirty="0"/>
          </a:p>
          <a:p>
            <a:endParaRPr dirty="0"/>
          </a:p>
          <a:p>
            <a:r>
              <a:rPr b="1" dirty="0"/>
              <a:t>Consumption Reason</a:t>
            </a:r>
            <a:endParaRPr dirty="0"/>
          </a:p>
          <a:p>
            <a:r>
              <a:rPr b="0" dirty="0"/>
              <a:t>No alt text provided</a:t>
            </a:r>
            <a:endParaRPr dirty="0"/>
          </a:p>
          <a:p>
            <a:endParaRPr dirty="0"/>
          </a:p>
          <a:p>
            <a:r>
              <a:rPr b="1" dirty="0"/>
              <a:t>Not Heard  by City</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Improvements Desired</a:t>
            </a:r>
            <a:endParaRPr dirty="0"/>
          </a:p>
          <a:p>
            <a:r>
              <a:rPr b="0" dirty="0"/>
              <a:t>No alt text provided</a:t>
            </a:r>
            <a:endParaRPr dirty="0"/>
          </a:p>
          <a:p>
            <a:endParaRPr dirty="0"/>
          </a:p>
          <a:p>
            <a:r>
              <a:rPr b="1" dirty="0"/>
              <a:t>Health Concerns </a:t>
            </a:r>
            <a:endParaRPr dirty="0"/>
          </a:p>
          <a:p>
            <a:r>
              <a:rPr b="0" dirty="0"/>
              <a:t>No alt text provided</a:t>
            </a:r>
            <a:endParaRPr dirty="0"/>
          </a:p>
          <a:p>
            <a:endParaRPr dirty="0"/>
          </a:p>
          <a:p>
            <a:r>
              <a:rPr b="1" dirty="0"/>
              <a:t>Reasons for Not Trying </a:t>
            </a:r>
            <a:endParaRPr dirty="0"/>
          </a:p>
          <a:p>
            <a:r>
              <a:rPr b="0" dirty="0"/>
              <a:t>No alt text provided</a:t>
            </a:r>
            <a:endParaRPr dirty="0"/>
          </a:p>
          <a:p>
            <a:endParaRPr dirty="0"/>
          </a:p>
          <a:p>
            <a:r>
              <a:rPr b="1" dirty="0"/>
              <a:t>Price Range Statistics</a:t>
            </a:r>
            <a:endParaRPr dirty="0"/>
          </a:p>
          <a:p>
            <a:r>
              <a:rPr b="0" dirty="0"/>
              <a:t>No alt text provided</a:t>
            </a:r>
            <a:endParaRPr dirty="0"/>
          </a:p>
          <a:p>
            <a:endParaRPr dirty="0"/>
          </a:p>
          <a:p>
            <a:r>
              <a:rPr b="1" dirty="0"/>
              <a:t>Brand Perception</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Ingredients Preferred</a:t>
            </a:r>
            <a:endParaRPr dirty="0"/>
          </a:p>
          <a:p>
            <a:r>
              <a:rPr b="0" dirty="0"/>
              <a:t>No alt text provided</a:t>
            </a:r>
            <a:endParaRPr dirty="0"/>
          </a:p>
          <a:p>
            <a:endParaRPr dirty="0"/>
          </a:p>
          <a:p>
            <a:r>
              <a:rPr b="1" dirty="0"/>
              <a:t>Marketing Channels Influence</a:t>
            </a:r>
            <a:endParaRPr dirty="0"/>
          </a:p>
          <a:p>
            <a:r>
              <a:rPr b="0" dirty="0"/>
              <a:t>No alt text provided</a:t>
            </a:r>
            <a:endParaRPr dirty="0"/>
          </a:p>
          <a:p>
            <a:endParaRPr dirty="0"/>
          </a:p>
          <a:p>
            <a:r>
              <a:rPr b="1" dirty="0"/>
              <a:t>Reasons For Choosing Brand</a:t>
            </a:r>
            <a:endParaRPr dirty="0"/>
          </a:p>
          <a:p>
            <a:r>
              <a:rPr b="0" dirty="0"/>
              <a:t>No alt text provided</a:t>
            </a:r>
            <a:endParaRPr dirty="0"/>
          </a:p>
          <a:p>
            <a:endParaRPr dirty="0"/>
          </a:p>
          <a:p>
            <a:r>
              <a:rPr b="1" dirty="0"/>
              <a:t>Improvements Desired</a:t>
            </a:r>
            <a:endParaRPr dirty="0"/>
          </a:p>
          <a:p>
            <a:r>
              <a:rPr b="0" dirty="0"/>
              <a:t>No alt text provided</a:t>
            </a:r>
            <a:endParaRPr dirty="0"/>
          </a:p>
          <a:p>
            <a:endParaRPr dirty="0"/>
          </a:p>
          <a:p>
            <a:r>
              <a:rPr b="1" dirty="0"/>
              <a:t>Health Concerns </a:t>
            </a:r>
            <a:endParaRPr dirty="0"/>
          </a:p>
          <a:p>
            <a:r>
              <a:rPr b="0" dirty="0"/>
              <a:t>No alt text provided</a:t>
            </a:r>
            <a:endParaRPr dirty="0"/>
          </a:p>
          <a:p>
            <a:endParaRPr dirty="0"/>
          </a:p>
          <a:p>
            <a:r>
              <a:rPr b="1" dirty="0"/>
              <a:t>Price Range Statistics</a:t>
            </a:r>
            <a:endParaRPr dirty="0"/>
          </a:p>
          <a:p>
            <a:r>
              <a:rPr b="0" dirty="0"/>
              <a:t>No alt text provided</a:t>
            </a:r>
            <a:endParaRPr dirty="0"/>
          </a:p>
          <a:p>
            <a:endParaRPr dirty="0"/>
          </a:p>
          <a:p>
            <a:r>
              <a:rPr b="1" dirty="0"/>
              <a:t>Overall Rating CodeX</a:t>
            </a:r>
            <a:endParaRPr dirty="0"/>
          </a:p>
          <a:p>
            <a:r>
              <a:rPr b="0" dirty="0"/>
              <a:t>No alt text provided</a:t>
            </a:r>
            <a:endParaRPr dirty="0"/>
          </a:p>
          <a:p>
            <a:endParaRPr dirty="0"/>
          </a:p>
          <a:p>
            <a:r>
              <a:rPr b="1" dirty="0"/>
              <a:t>HBNT</a:t>
            </a:r>
            <a:endParaRPr dirty="0"/>
          </a:p>
          <a:p>
            <a:r>
              <a:rPr b="0" dirty="0"/>
              <a:t>No alt text provided</a:t>
            </a:r>
            <a:endParaRPr dirty="0"/>
          </a:p>
          <a:p>
            <a:endParaRPr dirty="0"/>
          </a:p>
          <a:p>
            <a:r>
              <a:rPr b="1" dirty="0"/>
              <a:t>Packaging Preference</a:t>
            </a:r>
            <a:endParaRPr dirty="0"/>
          </a:p>
          <a:p>
            <a:r>
              <a:rPr b="0" dirty="0"/>
              <a:t>No alt text provided</a:t>
            </a:r>
            <a:endParaRPr dirty="0"/>
          </a:p>
          <a:p>
            <a:endParaRPr dirty="0"/>
          </a:p>
          <a:p>
            <a:r>
              <a:rPr b="1" dirty="0"/>
              <a:t>Purchase Location For Customers</a:t>
            </a:r>
            <a:endParaRPr dirty="0"/>
          </a:p>
          <a:p>
            <a:r>
              <a:rPr b="0" dirty="0"/>
              <a:t>No alt text provided</a:t>
            </a:r>
            <a:endParaRPr dirty="0"/>
          </a:p>
          <a:p>
            <a:endParaRPr dirty="0"/>
          </a:p>
          <a:p>
            <a:r>
              <a:rPr b="1" dirty="0"/>
              <a:t>NHNT</a:t>
            </a:r>
            <a:endParaRPr dirty="0"/>
          </a:p>
          <a:p>
            <a:r>
              <a:rPr b="0" dirty="0"/>
              <a:t>No alt text provided</a:t>
            </a:r>
            <a:endParaRPr dirty="0"/>
          </a:p>
          <a:p>
            <a:endParaRPr dirty="0"/>
          </a:p>
          <a:p>
            <a:r>
              <a:rPr b="1" dirty="0"/>
              <a:t>Consumption Reason</a:t>
            </a:r>
            <a:endParaRPr dirty="0"/>
          </a:p>
          <a:p>
            <a:r>
              <a:rPr b="0" dirty="0"/>
              <a:t>No alt text provided</a:t>
            </a:r>
            <a:endParaRPr dirty="0"/>
          </a:p>
          <a:p>
            <a:endParaRPr dirty="0"/>
          </a:p>
          <a:p>
            <a:r>
              <a:rPr b="1" dirty="0"/>
              <a:t>Total Responses</a:t>
            </a:r>
            <a:endParaRPr dirty="0"/>
          </a:p>
          <a:p>
            <a:r>
              <a:rPr b="0" dirty="0"/>
              <a:t>No alt text provided</a:t>
            </a:r>
            <a:endParaRPr dirty="0"/>
          </a:p>
          <a:p>
            <a:endParaRPr dirty="0"/>
          </a:p>
          <a:p>
            <a:r>
              <a:rPr b="1" dirty="0"/>
              <a:t>Not Heard  by City</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Brand Perception</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Health Concerns </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Consumption Reason</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7/10/2023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7/10/2023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7/10/2023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7/10/2023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cd2eb064-9448-48d7-9937-0136cd99c014?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cd2eb064-9448-48d7-9937-0136cd99c014/?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cd2eb064-9448-48d7-9937-0136cd99c014/?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cd2eb064-9448-48d7-9937-0136cd99c014/?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cd2eb064-9448-48d7-9937-0136cd99c014/?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cd2eb064-9448-48d7-9937-0136cd99c014/?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cd2eb064-9448-48d7-9937-0136cd99c014/?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cd2eb064-9448-48d7-9937-0136cd99c014/?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xmlns:p14="http://schemas.microsoft.com/office/powerpoint/2010/main" xmlns:a14="http://schemas.microsoft.com/office/drawing/2010/main" xmlns=""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Codex F&amp;B Dashboard</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7/10/2023 4:13:08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7/9/2023 5:08:30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xmlns:p14="http://schemas.microsoft.com/office/powerpoint/2010/main" xmlns:a14="http://schemas.microsoft.com/office/drawing/2010/main" xmlns=""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
        <p:nvSpPr>
          <p:cNvPr id="2" name="TextBox 1"/>
          <p:cNvSpPr txBox="1"/>
          <p:nvPr/>
        </p:nvSpPr>
        <p:spPr>
          <a:xfrm>
            <a:off x="9221001" y="5768771"/>
            <a:ext cx="1838426" cy="369332"/>
          </a:xfrm>
          <a:prstGeom prst="rect">
            <a:avLst/>
          </a:prstGeom>
          <a:noFill/>
        </p:spPr>
        <p:txBody>
          <a:bodyPr wrap="square" rtlCol="0">
            <a:spAutoFit/>
          </a:bodyPr>
          <a:lstStyle/>
          <a:p>
            <a:r>
              <a:rPr lang="en-US" dirty="0" err="1" smtClean="0">
                <a:solidFill>
                  <a:srgbClr val="D3D3D3"/>
                </a:solidFill>
              </a:rPr>
              <a:t>Nilesh</a:t>
            </a:r>
            <a:r>
              <a:rPr lang="en-US" dirty="0" smtClean="0">
                <a:solidFill>
                  <a:srgbClr val="D3D3D3"/>
                </a:solidFill>
              </a:rPr>
              <a:t> Pandey</a:t>
            </a:r>
            <a:endParaRPr lang="en-IN" dirty="0">
              <a:solidFill>
                <a:srgbClr val="D3D3D3"/>
              </a:solidFill>
            </a:endParaRPr>
          </a:p>
        </p:txBody>
      </p:sp>
    </p:spTree>
    <p:extLst>
      <p:ext uri="{BB962C8B-B14F-4D97-AF65-F5344CB8AC3E}">
        <p14:creationId xmlns:p14="http://schemas.microsoft.com/office/powerpoint/2010/main" val="763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image ,image ,shape ,shape ,shape ,shape ,shape ,shape ,image ,shape ,card ,Ingredients Preferred ,card ,Packaging Preference ,Youth By Marketing ,card ,card ,Consump Frequency by 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DemoGraphics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image ,Marketing Channels Influence ,Reasons For Choosing Brand ,Limited Edition Analysis ,Brands as per Popularity .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Competiton &amp; Market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Overall Rating CodeX ,Purchase Location For Customers ,Consumption Reason ,Not Heard  by City.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BP &amp; PB</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shape ,Improvements Desired ,Health Concerns  ,Reasons for Not Trying  ,Price Range Statistics ,Brand Percepti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Conclusions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shape ,shape ,shape ,shape ,shape ,shape ,image ,image ,image ,shape ,Ingredients Preferred ,Marketing Channels Influence ,Reasons For Choosing Brand ,Improvements Desired ,Health Concerns  ,Price Range Statistics ,Overall Rating CodeX ,HBNT ,Packaging Preference ,Purchase Location For Customers ,NHNT ,Consumption Reason ,Total Responses ,Not Heard  by City. Please refer to the notes on this slide for details">
            <a:hlinkClick r:id="rId3"/>
          </p:cNvPr>
          <p:cNvPicPr>
            <a:picLocks noChangeAspect="1"/>
          </p:cNvPicPr>
          <p:nvPr/>
        </p:nvPicPr>
        <p:blipFill>
          <a:blip r:embed="rId4"/>
          <a:stretch>
            <a:fillRect/>
          </a:stretch>
        </p:blipFill>
        <p:spPr>
          <a:xfrm>
            <a:off x="533400" y="0"/>
            <a:ext cx="11115675" cy="6848475"/>
          </a:xfrm>
          <a:prstGeom prst="rect">
            <a:avLst/>
          </a:prstGeom>
          <a:noFill/>
        </p:spPr>
      </p:pic>
      <p:sp>
        <p:nvSpPr>
          <p:cNvPr id="4" name="Title" hidden="1"/>
          <p:cNvSpPr>
            <a:spLocks noGrp="1"/>
          </p:cNvSpPr>
          <p:nvPr>
            <p:ph type="title"/>
          </p:nvPr>
        </p:nvSpPr>
        <p:spPr/>
        <p:txBody>
          <a:bodyPr/>
          <a:lstStyle/>
          <a:p>
            <a:r>
              <a:t>Final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image ,image ,image ,image ,Brand Perception ,card ,card ,card ,card.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Prescription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image ,image ,image ,Health Concerns  ,card ,card ,card ,Consumption Reas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Prescription</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TotalTime>
  <Words>568</Words>
  <Application>Microsoft Office PowerPoint</Application>
  <PresentationFormat>Custom</PresentationFormat>
  <Paragraphs>292</Paragraphs>
  <Slides>8</Slides>
  <Notes>7</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Custom Design</vt:lpstr>
      <vt:lpstr>Codex F&amp;B Dashboard</vt:lpstr>
      <vt:lpstr>DemoGraphics</vt:lpstr>
      <vt:lpstr>Competiton &amp; Market </vt:lpstr>
      <vt:lpstr>BP &amp; PB</vt:lpstr>
      <vt:lpstr>Conclusions</vt:lpstr>
      <vt:lpstr>Final</vt:lpstr>
      <vt:lpstr>Prescription</vt:lpstr>
      <vt:lpstr>Prescription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admin</cp:lastModifiedBy>
  <cp:revision>5</cp:revision>
  <dcterms:created xsi:type="dcterms:W3CDTF">2016-09-04T11:54:55Z</dcterms:created>
  <dcterms:modified xsi:type="dcterms:W3CDTF">2023-07-10T16:15:17Z</dcterms:modified>
</cp:coreProperties>
</file>